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1" r:id="rId11"/>
    <p:sldId id="2692" r:id="rId12"/>
    <p:sldId id="268" r:id="rId13"/>
    <p:sldId id="2689" r:id="rId14"/>
    <p:sldId id="259" r:id="rId15"/>
  </p:sldIdLst>
  <p:sldSz cx="9902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ao44pu+KCA6NTQBv1XWNfs34U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48" y="72"/>
      </p:cViewPr>
      <p:guideLst>
        <p:guide pos="31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12024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163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5E66DCE2-7338-9E45-CE05-90057930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EE0BA2C6-E9E4-B3F2-C554-9C9CDA888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DAE23B58-2A71-463E-2404-9E89C5E84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25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5E66DCE2-7338-9E45-CE05-90057930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EE0BA2C6-E9E4-B3F2-C554-9C9CDA888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DAE23B58-2A71-463E-2404-9E89C5E84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13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CF8F98BC-E3B6-F419-C472-5D77EAB4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E27501FA-503D-5B43-871C-509C515CCF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F835542A-A1D7-E0B9-5A3B-F454ECAC6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94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47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6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DAD157A8-1C1F-4A6B-F197-091732FF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A0922F1A-1AF4-1332-BE6E-BC9F3873EE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ABD48EB9-8A42-8310-994F-C97BC51CB7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34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127A3BD1-575B-073B-F078-26E32A836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31F31ABE-0D79-D68E-F3F8-BB7FACD4F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8688A882-4B64-10B1-C908-7341EDCA7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32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C9630EBA-D568-4889-0B32-8981B2E4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0503F192-17FB-698E-ECD1-4CC8A60D6C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DA251B28-FDCE-36D8-EB56-B7F8D5F441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126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C35803BE-557E-7724-F461-5305773B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A2833593-2745-22BA-6E21-5E050C082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0C8E9160-D94B-B132-724C-C03BFA97E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12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6DB006D7-2A73-D1A8-CE19-E9C06F7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877BA6B0-3CB8-880D-4343-6F7704D6A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B14127E5-B5D5-EF13-C72C-84D4B12A7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263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2A6864B4-1019-CB0F-E6BE-955D64D23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E1E7514A-FFC9-2FD3-4AEA-4BC170BFC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1D79D85D-84C2-C457-8350-E21292CF8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41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5E66DCE2-7338-9E45-CE05-90057930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xmlns="" id="{EE0BA2C6-E9E4-B3F2-C554-9C9CDA888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xmlns="" id="{DAE23B58-2A71-463E-2404-9E89C5E84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89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Coding and Programming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5">
            <a:extLst>
              <a:ext uri="{FF2B5EF4-FFF2-40B4-BE49-F238E27FC236}">
                <a16:creationId xmlns:a16="http://schemas.microsoft.com/office/drawing/2014/main" xmlns="" id="{1B2B22C2-BBD9-4044-B049-D10CDF14FDE6}"/>
              </a:ext>
            </a:extLst>
          </p:cNvPr>
          <p:cNvSpPr txBox="1">
            <a:spLocks/>
          </p:cNvSpPr>
          <p:nvPr userDrawn="1"/>
        </p:nvSpPr>
        <p:spPr>
          <a:xfrm>
            <a:off x="6324398" y="6347711"/>
            <a:ext cx="243335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>
                <a:solidFill>
                  <a:schemeClr val="bg1">
                    <a:lumMod val="50000"/>
                  </a:schemeClr>
                </a:solidFill>
                <a:latin typeface="SamsungSharpSans-Medium" pitchFamily="2" charset="0"/>
                <a:ea typeface="SamsungSharpSans-Medium" pitchFamily="2" charset="0"/>
                <a:cs typeface="SamsungSharpSans-Medium" pitchFamily="2" charset="0"/>
              </a:rPr>
              <a:t>Chapter 2. Math for Data Science</a:t>
            </a:r>
            <a:endParaRPr lang="ko-KR" altLang="en-US" sz="1100" kern="1200" dirty="0">
              <a:solidFill>
                <a:schemeClr val="bg1">
                  <a:lumMod val="50000"/>
                </a:schemeClr>
              </a:solidFill>
              <a:latin typeface="SamsungSharpSans-Medium" pitchFamily="2" charset="0"/>
              <a:ea typeface="SamsungSharpSans-Medium" pitchFamily="2" charset="0"/>
              <a:cs typeface="SamsungSharpSans-Medium" pitchFamily="2" charset="0"/>
            </a:endParaRPr>
          </a:p>
        </p:txBody>
      </p:sp>
      <p:sp>
        <p:nvSpPr>
          <p:cNvPr id="3" name="슬라이드 번호 개체 틀 15">
            <a:extLst>
              <a:ext uri="{FF2B5EF4-FFF2-40B4-BE49-F238E27FC236}">
                <a16:creationId xmlns:a16="http://schemas.microsoft.com/office/drawing/2014/main" xmlns="" id="{8C6D6C91-60C1-41CF-B03F-1735A6A41637}"/>
              </a:ext>
            </a:extLst>
          </p:cNvPr>
          <p:cNvSpPr txBox="1">
            <a:spLocks/>
          </p:cNvSpPr>
          <p:nvPr userDrawn="1"/>
        </p:nvSpPr>
        <p:spPr>
          <a:xfrm>
            <a:off x="8805867" y="6347726"/>
            <a:ext cx="538163" cy="169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1100" smtClean="0"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/44</a:t>
            </a:r>
          </a:p>
        </p:txBody>
      </p:sp>
    </p:spTree>
    <p:extLst>
      <p:ext uri="{BB962C8B-B14F-4D97-AF65-F5344CB8AC3E}">
        <p14:creationId xmlns:p14="http://schemas.microsoft.com/office/powerpoint/2010/main" val="330670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2">
  <p:cSld name="3_Table of Contents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7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7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ⓒ2023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BAE40"/>
          </p15:clr>
        </p15:guide>
        <p15:guide id="2" pos="59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2">
  <p:cSld name="2_Table of Contents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11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11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51" name="Google Shape;51;p11"/>
          <p:cNvSpPr/>
          <p:nvPr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10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2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2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 of Contents">
  <p:cSld name="1_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449468" y="900000"/>
            <a:ext cx="9000714" cy="0"/>
          </a:xfrm>
          <a:prstGeom prst="straightConnector1">
            <a:avLst/>
          </a:prstGeom>
          <a:noFill/>
          <a:ln w="15875" cap="flat" cmpd="sng">
            <a:solidFill>
              <a:srgbClr val="0924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4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">
  <p:cSld name="1_Body">
    <p:bg>
      <p:bgPr>
        <a:solidFill>
          <a:srgbClr val="F2F2F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Arial"/>
              <a:buNone/>
            </a:pPr>
            <a:endParaRPr sz="19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/>
            <a:r>
              <a:rPr lang="en-IN" dirty="0">
                <a:solidFill>
                  <a:schemeClr val="tx1"/>
                </a:solidFill>
              </a:rPr>
              <a:t>SIC-25-26-Team144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95323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 smtClean="0"/>
              <a:t>Employee Record Management System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27B308FF-814A-D289-9712-1F135517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5F3AD51A-CFAA-1F26-F161-083875E52E0C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DD15EF8D-9EA7-264A-2B45-B5267B60EB9C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Project Screenshots / Project Designs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4BD15D64-4EDF-81F2-630F-6728A8C9C96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6CD51A9C-B4FA-0069-9BDF-C6CB1005BB81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2850" y="1885348"/>
            <a:ext cx="504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CRUD operations on Employee details UI</a:t>
            </a:r>
            <a:endParaRPr lang="en-IN" sz="1800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37" y="2277930"/>
            <a:ext cx="7908224" cy="40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4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27B308FF-814A-D289-9712-1F135517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5F3AD51A-CFAA-1F26-F161-083875E52E0C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DD15EF8D-9EA7-264A-2B45-B5267B60EB9C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Project Screenshots / Project Designs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4BD15D64-4EDF-81F2-630F-6728A8C9C96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6CD51A9C-B4FA-0069-9BDF-C6CB1005BB81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106" y="1862099"/>
            <a:ext cx="504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SQL QUERY WINDOW UI</a:t>
            </a:r>
            <a:endParaRPr lang="en-IN" sz="18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76" y="2277929"/>
            <a:ext cx="6690543" cy="40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F7BEB051-8142-E367-3920-D6E37DF7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41718C6F-B8DE-CA8A-240E-68218888EE1A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5EE604B8-B3E1-8475-4C2B-66D77123761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Results &amp; Performance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49983E4E-AEDD-2034-DC42-A184C1C02DCD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0E6A5745-51F5-A468-15F6-90E7A5604CD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FBE643A-C509-D540-A303-6D26B8B5A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272" y="1977498"/>
            <a:ext cx="6720074" cy="4247317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Key Results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Successfully implemented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Live database interaction with instant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Flexible SQL query execution for advanced </a:t>
            </a:r>
            <a:r>
              <a:rPr lang="en-US" sz="1800" dirty="0" smtClean="0"/>
              <a:t>analysis</a:t>
            </a:r>
          </a:p>
          <a:p>
            <a:endParaRPr lang="en-US" sz="1800" dirty="0" smtClean="0"/>
          </a:p>
          <a:p>
            <a:r>
              <a:rPr lang="en-IN" sz="1800" b="1" dirty="0" smtClean="0"/>
              <a:t>Challenges </a:t>
            </a:r>
            <a:r>
              <a:rPr lang="en-IN" sz="1800" b="1" dirty="0"/>
              <a:t>Faced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Dynamic </a:t>
            </a:r>
            <a:r>
              <a:rPr lang="en-IN" sz="1800" dirty="0" err="1"/>
              <a:t>TreeView</a:t>
            </a:r>
            <a:r>
              <a:rPr lang="en-IN" sz="1800" dirty="0"/>
              <a:t> column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Managing database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Error handling for custom SQL </a:t>
            </a:r>
            <a:r>
              <a:rPr lang="en-IN" sz="1800" dirty="0" smtClean="0"/>
              <a:t>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US" sz="1800" b="1" dirty="0"/>
              <a:t>Future Scope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Role-based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 database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analytics &amp;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Web and mobile version </a:t>
            </a:r>
            <a:r>
              <a:rPr lang="en-US" sz="1800" dirty="0" smtClean="0"/>
              <a:t>deployment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061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9902826" cy="6858000"/>
            <a:chOff x="-1" y="0"/>
            <a:chExt cx="9902826" cy="6858000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xmlns="" id="{5DB88D6A-0437-41B5-8719-35E861A56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98"/>
              <a:ext cx="9902825" cy="6855802"/>
            </a:xfrm>
            <a:prstGeom prst="rect">
              <a:avLst/>
            </a:prstGeom>
          </p:spPr>
        </p:pic>
        <p:sp>
          <p:nvSpPr>
            <p:cNvPr id="13" name="직사각형 17">
              <a:extLst>
                <a:ext uri="{FF2B5EF4-FFF2-40B4-BE49-F238E27FC236}">
                  <a16:creationId xmlns:a16="http://schemas.microsoft.com/office/drawing/2014/main" xmlns="" id="{789C5074-4DAE-4026-AD47-B9945924B2E2}"/>
                </a:ext>
              </a:extLst>
            </p:cNvPr>
            <p:cNvSpPr/>
            <p:nvPr/>
          </p:nvSpPr>
          <p:spPr>
            <a:xfrm>
              <a:off x="-1" y="0"/>
              <a:ext cx="9902826" cy="685800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" panose="020B0503030303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직선 연결선 11">
              <a:extLst>
                <a:ext uri="{FF2B5EF4-FFF2-40B4-BE49-F238E27FC236}">
                  <a16:creationId xmlns:a16="http://schemas.microsoft.com/office/drawing/2014/main" xmlns="" id="{8F374A7D-F260-4587-9A59-12BC85A3DDC1}"/>
                </a:ext>
              </a:extLst>
            </p:cNvPr>
            <p:cNvCxnSpPr/>
            <p:nvPr/>
          </p:nvCxnSpPr>
          <p:spPr>
            <a:xfrm>
              <a:off x="656391" y="2327183"/>
              <a:ext cx="0" cy="197605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33">
              <a:extLst>
                <a:ext uri="{FF2B5EF4-FFF2-40B4-BE49-F238E27FC236}">
                  <a16:creationId xmlns:a16="http://schemas.microsoft.com/office/drawing/2014/main" xmlns="" id="{D24015EF-24A9-454E-B555-41065A382381}"/>
                </a:ext>
              </a:extLst>
            </p:cNvPr>
            <p:cNvSpPr/>
            <p:nvPr/>
          </p:nvSpPr>
          <p:spPr>
            <a:xfrm>
              <a:off x="848337" y="2399574"/>
              <a:ext cx="8398097" cy="1831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Samsung Sharp Sans" pitchFamily="2" charset="0"/>
                  <a:cs typeface="Samsung Sharp Sans" pitchFamily="2" charset="0"/>
                </a:rPr>
                <a:t>Thank You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b="1" kern="1200" dirty="0">
                <a:solidFill>
                  <a:prstClr val="white"/>
                </a:solidFill>
                <a:latin typeface="+mj-lt"/>
                <a:ea typeface="Samsung Sharp Sans" pitchFamily="2" charset="0"/>
                <a:cs typeface="Samsung Sharp Sans" pitchFamily="2" charset="0"/>
              </a:endParaRPr>
            </a:p>
            <a:p>
              <a:pPr lvl="0" latinLnBrk="1">
                <a:buClrTx/>
                <a:defRPr/>
              </a:pPr>
              <a:r>
                <a:rPr lang="en-IN" sz="4000" b="1" dirty="0"/>
                <a:t>Open for questions</a:t>
              </a:r>
              <a:endParaRPr kumimoji="0" lang="en-US" altLang="ko-KR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amsung Sharp Sans" pitchFamily="2" charset="0"/>
                <a:cs typeface="Samsung Sharp Sans" pitchFamily="2" charset="0"/>
              </a:endParaRPr>
            </a:p>
          </p:txBody>
        </p:sp>
      </p:grpSp>
      <p:cxnSp>
        <p:nvCxnSpPr>
          <p:cNvPr id="21" name="직선 연결선 8">
            <a:extLst>
              <a:ext uri="{FF2B5EF4-FFF2-40B4-BE49-F238E27FC236}">
                <a16:creationId xmlns:a16="http://schemas.microsoft.com/office/drawing/2014/main" xmlns="" id="{25DE7436-47BD-40B7-92CB-A7CD2878D696}"/>
              </a:ext>
            </a:extLst>
          </p:cNvPr>
          <p:cNvCxnSpPr/>
          <p:nvPr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7">
            <a:extLst>
              <a:ext uri="{FF2B5EF4-FFF2-40B4-BE49-F238E27FC236}">
                <a16:creationId xmlns:a16="http://schemas.microsoft.com/office/drawing/2014/main" xmlns="" id="{7FDCF192-C90A-4624-9B5C-7829663CF369}"/>
              </a:ext>
            </a:extLst>
          </p:cNvPr>
          <p:cNvSpPr/>
          <p:nvPr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290370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/>
          <p:cNvGrpSpPr/>
          <p:nvPr/>
        </p:nvGrpSpPr>
        <p:grpSpPr>
          <a:xfrm>
            <a:off x="710836" y="1583927"/>
            <a:ext cx="7280225" cy="4725635"/>
            <a:chOff x="4181256" y="3224809"/>
            <a:chExt cx="7280225" cy="4725635"/>
          </a:xfrm>
        </p:grpSpPr>
        <p:sp>
          <p:nvSpPr>
            <p:cNvPr id="89" name="Google Shape;89;p2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About our Team</a:t>
              </a: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0752" y="3641572"/>
              <a:ext cx="6300729" cy="4308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250000"/>
                </a:lnSpc>
              </a:pPr>
              <a:r>
                <a:rPr lang="en-IN" dirty="0"/>
                <a:t>Team </a:t>
              </a:r>
              <a:r>
                <a:rPr lang="en-IN" dirty="0"/>
                <a:t>Name: </a:t>
              </a:r>
              <a:r>
                <a:rPr lang="en-IN" b="1" dirty="0"/>
                <a:t>SIC-25-26-Team144</a:t>
              </a:r>
              <a:endParaRPr lang="en-IN" b="1" dirty="0"/>
            </a:p>
            <a:p>
              <a:pPr lvl="0">
                <a:lnSpc>
                  <a:spcPct val="250000"/>
                </a:lnSpc>
              </a:pPr>
              <a:r>
                <a:rPr lang="en-IN" dirty="0"/>
                <a:t>Project </a:t>
              </a:r>
              <a:r>
                <a:rPr lang="en-IN" dirty="0" smtClean="0"/>
                <a:t>Title : </a:t>
              </a:r>
              <a:r>
                <a:rPr lang="en-IN" b="1" dirty="0" smtClean="0"/>
                <a:t>Employee Record Management System</a:t>
              </a:r>
              <a:endParaRPr lang="en-IN" b="1" dirty="0"/>
            </a:p>
            <a:p>
              <a:pPr lvl="0">
                <a:lnSpc>
                  <a:spcPct val="250000"/>
                </a:lnSpc>
              </a:pPr>
              <a:endParaRPr lang="en-IN" dirty="0" smtClean="0"/>
            </a:p>
            <a:p>
              <a:pPr lvl="0">
                <a:lnSpc>
                  <a:spcPct val="250000"/>
                </a:lnSpc>
              </a:pPr>
              <a:endParaRPr lang="en-IN" dirty="0"/>
            </a:p>
            <a:p>
              <a:pPr lvl="0">
                <a:lnSpc>
                  <a:spcPct val="250000"/>
                </a:lnSpc>
              </a:pPr>
              <a:endParaRPr lang="en-IN" dirty="0" smtClean="0"/>
            </a:p>
            <a:p>
              <a:pPr lvl="0">
                <a:lnSpc>
                  <a:spcPct val="250000"/>
                </a:lnSpc>
              </a:pPr>
              <a:endParaRPr lang="en-IN" dirty="0"/>
            </a:p>
            <a:p>
              <a:pPr lvl="0">
                <a:lnSpc>
                  <a:spcPct val="250000"/>
                </a:lnSpc>
              </a:pPr>
              <a:r>
                <a:rPr lang="en-IN" dirty="0" smtClean="0"/>
                <a:t>Course</a:t>
              </a:r>
              <a:r>
                <a:rPr lang="en-IN" dirty="0"/>
                <a:t>: </a:t>
              </a:r>
              <a:r>
                <a:rPr lang="en-IN" b="1" dirty="0"/>
                <a:t>SIC Coding &amp; Programming</a:t>
              </a:r>
            </a:p>
            <a:p>
              <a:pPr lvl="0">
                <a:lnSpc>
                  <a:spcPct val="250000"/>
                </a:lnSpc>
              </a:pPr>
              <a:r>
                <a:rPr lang="en-US" b="1" dirty="0" err="1" smtClean="0"/>
                <a:t>Rayat</a:t>
              </a:r>
              <a:r>
                <a:rPr lang="en-US" b="1" dirty="0" err="1" smtClean="0"/>
                <a:t>-Bahra</a:t>
              </a:r>
              <a:r>
                <a:rPr lang="en-US" b="1" dirty="0" smtClean="0"/>
                <a:t> University (B-25038</a:t>
              </a:r>
              <a:r>
                <a:rPr lang="en-US" dirty="0" smtClean="0"/>
                <a:t>)</a:t>
              </a:r>
              <a:endParaRPr lang="en-IN" dirty="0"/>
            </a:p>
          </p:txBody>
        </p:sp>
      </p:grpSp>
      <p:sp>
        <p:nvSpPr>
          <p:cNvPr id="100" name="Google Shape;100;p2"/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23" y="3135789"/>
            <a:ext cx="1312196" cy="2177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404" t="1059" b="2252"/>
          <a:stretch/>
        </p:blipFill>
        <p:spPr>
          <a:xfrm>
            <a:off x="3127219" y="3131104"/>
            <a:ext cx="2691690" cy="2182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5A59423B-3E3F-8016-E4CB-1FF9A8CFD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60768E0D-C8F8-3514-ABA2-839F1D3F5EDA}"/>
              </a:ext>
            </a:extLst>
          </p:cNvPr>
          <p:cNvGrpSpPr/>
          <p:nvPr/>
        </p:nvGrpSpPr>
        <p:grpSpPr>
          <a:xfrm>
            <a:off x="710836" y="1645620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6EE9B28F-17EA-AFD1-6211-C1BD78BE8CF7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02FF4208-F554-E9D6-EF6F-FC55C17522CC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BBD05678-D32A-AB30-6669-040226575301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Employee Record Management System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4" descr="AI gener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3" r="2603" b="34142"/>
          <a:stretch/>
        </p:blipFill>
        <p:spPr>
          <a:xfrm>
            <a:off x="-1" y="3062428"/>
            <a:ext cx="9681153" cy="28673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5007" y="2156859"/>
            <a:ext cx="8454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/>
              <a:t>HR teams, managers, and organizations struggle to efficiently store, update, search, and analyze employee data in one centralized system.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7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62482932-B83B-0B54-085E-3B3A5932A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92151D37-B8E0-B876-4547-F029923D01C9}"/>
              </a:ext>
            </a:extLst>
          </p:cNvPr>
          <p:cNvGrpSpPr/>
          <p:nvPr/>
        </p:nvGrpSpPr>
        <p:grpSpPr>
          <a:xfrm>
            <a:off x="710836" y="1431240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E4A7183F-E94F-E8D9-1986-4F12BDD3A925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Objective of the Project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3FEF93F0-2720-ABD7-1BAC-A0BA38B5DF6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6A2654EC-F1AA-C848-62AF-AC30D1A1A5AE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15151" r="14523" b="15556"/>
          <a:stretch/>
        </p:blipFill>
        <p:spPr>
          <a:xfrm>
            <a:off x="110836" y="2387480"/>
            <a:ext cx="4308764" cy="39622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4646" y="2830371"/>
            <a:ext cx="545281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dirty="0"/>
              <a:t>Expected </a:t>
            </a:r>
            <a:r>
              <a:rPr lang="en-US" sz="1800" b="1" dirty="0" smtClean="0"/>
              <a:t>Outcome</a:t>
            </a:r>
          </a:p>
          <a:p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fully functional desktop application for employee </a:t>
            </a:r>
            <a:r>
              <a:rPr lang="en-US" sz="1800" dirty="0" smtClean="0"/>
              <a:t>management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Accurate data handling with instant CRUD </a:t>
            </a:r>
            <a:r>
              <a:rPr lang="en-US" sz="1800" dirty="0" smtClean="0"/>
              <a:t>operations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Dynamic SQL query execution for advanced insights</a:t>
            </a:r>
          </a:p>
        </p:txBody>
      </p:sp>
    </p:spTree>
    <p:extLst>
      <p:ext uri="{BB962C8B-B14F-4D97-AF65-F5344CB8AC3E}">
        <p14:creationId xmlns:p14="http://schemas.microsoft.com/office/powerpoint/2010/main" val="236057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60E1FBCD-19A6-ABFC-D4AB-0BDB53A7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30" t="6613" r="3849" b="9093"/>
          <a:stretch/>
        </p:blipFill>
        <p:spPr>
          <a:xfrm>
            <a:off x="2025231" y="1488860"/>
            <a:ext cx="6424795" cy="3957891"/>
          </a:xfrm>
          <a:prstGeom prst="rect">
            <a:avLst/>
          </a:prstGeom>
        </p:spPr>
      </p:pic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8055310A-EB77-F2B7-6EA4-032AA3C14356}"/>
              </a:ext>
            </a:extLst>
          </p:cNvPr>
          <p:cNvGrpSpPr/>
          <p:nvPr/>
        </p:nvGrpSpPr>
        <p:grpSpPr>
          <a:xfrm>
            <a:off x="710836" y="1362860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AA9AF2F5-8190-D87E-D70D-DAEF786C0BC7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Proposed Solution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CE9CC80D-D795-CAD9-EC05-452BE27A7048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AB35FBEF-9E92-07A1-B120-5ACAC3720BA1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lt1"/>
                </a:solidFill>
              </a:rPr>
              <a:t>Employee Record Management 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647457F-6E66-65D6-13F6-D9683E4D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88" y="5541111"/>
            <a:ext cx="9377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We’ve built a desktop-based Employee Management System using Python and MySQL that allows users to log in securely, manage employee records, and run live SQL queries through an </a:t>
            </a:r>
            <a:r>
              <a:rPr lang="en-US" sz="1600" b="1" dirty="0" smtClean="0"/>
              <a:t>interactive interface</a:t>
            </a:r>
            <a:r>
              <a:rPr lang="en-US" sz="1600" b="1" dirty="0"/>
              <a:t>.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8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35601139-3BAC-9292-3ED3-B5308469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8B5401BF-EF24-0258-1591-82129E83F4A3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801C461D-A0DA-A104-FC90-9E9BCFD25988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System Architecture / Flow Diagram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64BCC672-C645-4CF7-9CD0-F3A5EFE214C3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7D31A5E2-6EB4-C015-39A4-90D07ACDA488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52" t="14544" r="2763" b="11235"/>
          <a:stretch/>
        </p:blipFill>
        <p:spPr>
          <a:xfrm>
            <a:off x="710836" y="1981200"/>
            <a:ext cx="7938655" cy="41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0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9830621B-B893-831E-FF1F-1B49F3CE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3765C36A-27A3-80B8-5DAD-3BE08E0A3CC2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EE6A1548-9AEF-D849-DF96-93703211C502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Tools, Technologies &amp; Libraries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6B5C259F-53DB-E23B-F121-A773C42585EC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7224B7AB-0AB2-DA02-A151-2896E7A85FF3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3D2CA4-118E-7A8F-7DC8-5B10B4F5D622}"/>
              </a:ext>
            </a:extLst>
          </p:cNvPr>
          <p:cNvSpPr txBox="1"/>
          <p:nvPr/>
        </p:nvSpPr>
        <p:spPr>
          <a:xfrm>
            <a:off x="893716" y="2124777"/>
            <a:ext cx="61423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/>
              <a:t>Programming </a:t>
            </a:r>
            <a:r>
              <a:rPr lang="en-IN" sz="1800" b="1" dirty="0" smtClean="0"/>
              <a:t>Language</a:t>
            </a:r>
            <a:r>
              <a:rPr lang="en-IN" sz="1800" dirty="0" smtClean="0"/>
              <a:t>: Python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 smtClean="0"/>
              <a:t>Libraries</a:t>
            </a:r>
            <a:r>
              <a:rPr lang="en-IN" sz="1800" dirty="0" smtClean="0"/>
              <a:t>: </a:t>
            </a:r>
            <a:r>
              <a:rPr lang="en-IN" sz="1800" dirty="0" err="1" smtClean="0"/>
              <a:t>CustomTkinter</a:t>
            </a:r>
            <a:r>
              <a:rPr lang="en-IN" sz="1800" dirty="0" smtClean="0"/>
              <a:t>, </a:t>
            </a:r>
            <a:r>
              <a:rPr lang="en-IN" sz="1800" dirty="0" err="1" smtClean="0"/>
              <a:t>Tkinter</a:t>
            </a:r>
            <a:r>
              <a:rPr lang="en-IN" sz="1800" dirty="0" smtClean="0"/>
              <a:t>, </a:t>
            </a:r>
            <a:r>
              <a:rPr lang="en-IN" sz="1800" dirty="0" err="1" smtClean="0"/>
              <a:t>PyMySQL</a:t>
            </a:r>
            <a:r>
              <a:rPr lang="en-IN" sz="1800" dirty="0" smtClean="0"/>
              <a:t>, PIL </a:t>
            </a:r>
            <a:r>
              <a:rPr lang="en-IN" sz="1800" dirty="0"/>
              <a:t>(Image Handling</a:t>
            </a:r>
            <a:r>
              <a:rPr lang="en-IN" sz="1800" dirty="0" smtClean="0"/>
              <a:t>)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 smtClean="0"/>
              <a:t>Tools</a:t>
            </a:r>
            <a:r>
              <a:rPr lang="en-IN" sz="1800" dirty="0" smtClean="0"/>
              <a:t>: VS Code, MySQL Server, </a:t>
            </a:r>
            <a:r>
              <a:rPr lang="en-IN" sz="1800" dirty="0" err="1" smtClean="0"/>
              <a:t>GitHub</a:t>
            </a:r>
            <a:r>
              <a:rPr lang="en-IN" sz="1800" dirty="0" smtClean="0"/>
              <a:t>, </a:t>
            </a:r>
            <a:r>
              <a:rPr lang="en-IN" sz="1800" dirty="0" err="1" smtClean="0"/>
              <a:t>Jupyter</a:t>
            </a:r>
            <a:r>
              <a:rPr lang="en-IN" sz="1800" dirty="0" smtClean="0"/>
              <a:t> </a:t>
            </a:r>
            <a:r>
              <a:rPr lang="en-IN" sz="1800" dirty="0"/>
              <a:t>(testing &amp; planning)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 smtClean="0"/>
              <a:t>Database</a:t>
            </a:r>
            <a:r>
              <a:rPr lang="en-IN" sz="1800" dirty="0" smtClean="0"/>
              <a:t>: MySQL </a:t>
            </a:r>
            <a:r>
              <a:rPr lang="en-IN" sz="1800" dirty="0"/>
              <a:t>(Custom schema</a:t>
            </a:r>
            <a:r>
              <a:rPr lang="en-IN" sz="1800" dirty="0" smtClean="0"/>
              <a:t>)</a:t>
            </a:r>
            <a:endParaRPr lang="en-I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189" y="4568913"/>
            <a:ext cx="1352739" cy="111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631" y="3990798"/>
            <a:ext cx="2238687" cy="1343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997" y="5683494"/>
            <a:ext cx="2695951" cy="571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506" y="2648186"/>
            <a:ext cx="1724266" cy="1562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36" y="4047983"/>
            <a:ext cx="2229161" cy="1543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521" y="4406392"/>
            <a:ext cx="161947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7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026E1E93-96BE-1014-B497-B952EBDC7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EB8524AA-65E8-A24B-74F2-63CA6CB68109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35D8B2AE-3426-BAF2-0880-A153EC654F17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Dataset </a:t>
              </a:r>
              <a:r>
                <a:rPr lang="en-US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Description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899AEA62-EFA6-7E29-9E1F-33A91C84218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5A06E43C-EFBB-AE1C-2884-5EB0D13BF41B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2609" y="1975899"/>
            <a:ext cx="4949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/>
              <a:t>Dataset Type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Custom real-time employee </a:t>
            </a:r>
            <a:r>
              <a:rPr lang="en-US" sz="1800" dirty="0" smtClean="0"/>
              <a:t>database</a:t>
            </a:r>
          </a:p>
          <a:p>
            <a:endParaRPr lang="en-US" sz="1800" dirty="0" smtClean="0"/>
          </a:p>
          <a:p>
            <a:r>
              <a:rPr lang="en-US" sz="1800" b="1" dirty="0"/>
              <a:t>Data Cleaning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Mandatory field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Unique ID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Format checks for employee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44"/>
          <a:stretch/>
        </p:blipFill>
        <p:spPr>
          <a:xfrm>
            <a:off x="5158654" y="1975899"/>
            <a:ext cx="4451131" cy="2189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31" y="5071472"/>
            <a:ext cx="7823647" cy="11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6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xmlns="" id="{27B308FF-814A-D289-9712-1F135517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">
            <a:extLst>
              <a:ext uri="{FF2B5EF4-FFF2-40B4-BE49-F238E27FC236}">
                <a16:creationId xmlns:a16="http://schemas.microsoft.com/office/drawing/2014/main" xmlns="" id="{5F3AD51A-CFAA-1F26-F161-083875E52E0C}"/>
              </a:ext>
            </a:extLst>
          </p:cNvPr>
          <p:cNvGrpSpPr/>
          <p:nvPr/>
        </p:nvGrpSpPr>
        <p:grpSpPr>
          <a:xfrm>
            <a:off x="710836" y="1583927"/>
            <a:ext cx="4379913" cy="278172"/>
            <a:chOff x="4181256" y="3224809"/>
            <a:chExt cx="4379913" cy="278172"/>
          </a:xfrm>
        </p:grpSpPr>
        <p:sp>
          <p:nvSpPr>
            <p:cNvPr id="89" name="Google Shape;89;p2">
              <a:extLst>
                <a:ext uri="{FF2B5EF4-FFF2-40B4-BE49-F238E27FC236}">
                  <a16:creationId xmlns:a16="http://schemas.microsoft.com/office/drawing/2014/main" xmlns="" id="{DD15EF8D-9EA7-264A-2B45-B5267B60EB9C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Project Screenshots / Project Designs</a:t>
              </a:r>
              <a:endParaRPr dirty="0"/>
            </a:p>
          </p:txBody>
        </p:sp>
        <p:sp>
          <p:nvSpPr>
            <p:cNvPr id="90" name="Google Shape;90;p2">
              <a:extLst>
                <a:ext uri="{FF2B5EF4-FFF2-40B4-BE49-F238E27FC236}">
                  <a16:creationId xmlns:a16="http://schemas.microsoft.com/office/drawing/2014/main" xmlns="" id="{4BD15D64-4EDF-81F2-630F-6728A8C9C96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xmlns="" id="{6CD51A9C-B4FA-0069-9BDF-C6CB1005BB81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</a:rPr>
              <a:t>Employee Record Management </a:t>
            </a:r>
            <a:r>
              <a:rPr lang="en-US" sz="2400" b="1" dirty="0" smtClean="0">
                <a:solidFill>
                  <a:schemeClr val="lt1"/>
                </a:solidFill>
              </a:rPr>
              <a:t>System</a:t>
            </a:r>
            <a:endParaRPr lang="en-US" sz="2400" b="1"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41" y="2340959"/>
            <a:ext cx="7466513" cy="4005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7305" y="1908598"/>
            <a:ext cx="253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LOGIN PAGE UI</a:t>
            </a:r>
            <a:endParaRPr lang="en-IN" sz="1800" b="1" u="sng" dirty="0"/>
          </a:p>
        </p:txBody>
      </p:sp>
    </p:spTree>
    <p:extLst>
      <p:ext uri="{BB962C8B-B14F-4D97-AF65-F5344CB8AC3E}">
        <p14:creationId xmlns:p14="http://schemas.microsoft.com/office/powerpoint/2010/main" val="363092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325</Words>
  <Application>Microsoft Office PowerPoint</Application>
  <PresentationFormat>Custom</PresentationFormat>
  <Paragraphs>74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Malgun Gothic</vt:lpstr>
      <vt:lpstr>Malgun Gothic</vt:lpstr>
      <vt:lpstr>Arial</vt:lpstr>
      <vt:lpstr>Calibri</vt:lpstr>
      <vt:lpstr>Samsung Sharp Sans</vt:lpstr>
      <vt:lpstr>Samsung Sharp Sans Bold</vt:lpstr>
      <vt:lpstr>SamsungOne 400</vt:lpstr>
      <vt:lpstr>SamsungSharpSans-Medium</vt:lpstr>
      <vt:lpstr>Office Theme</vt:lpstr>
      <vt:lpstr>Employee Record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Record Management System</dc:title>
  <dc:creator>Soon Yong Chang</dc:creator>
  <cp:lastModifiedBy>DELL</cp:lastModifiedBy>
  <cp:revision>14</cp:revision>
  <dcterms:created xsi:type="dcterms:W3CDTF">2019-07-06T14:12:49Z</dcterms:created>
  <dcterms:modified xsi:type="dcterms:W3CDTF">2026-02-07T21:04:37Z</dcterms:modified>
</cp:coreProperties>
</file>